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407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10D15-5CBD-4D42-9810-C917D8E5F2DC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7A093-4EC2-4A62-B15D-3B22C3C97C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9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6DEAA-1F32-428D-BD4D-93635D9F6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5DDED35-6143-405B-985E-B0E48347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4A430D-74AE-41F7-9D23-09F073DE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84EE2A-9544-4CD2-8E7F-08466102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A629E-0539-4EED-AA19-3B2D3C62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97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D01017-DF0A-4BB2-BA48-BD698AE7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38F8FD-A9DE-48AA-AC4F-9435946C9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B4DA5D-2805-4B64-8AA2-92F17FAB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C879E3-F408-424C-8D80-61F157DE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DF232A-57AF-4CA3-A4FB-6623E4F7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7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C6D88D-C732-4D73-BF1B-AC3835648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37FD726-24AA-450D-965A-99321D98D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E928F2-D845-41F0-8341-8419E14D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9CB7D2-2E07-44AA-9CDB-B5CCBA5B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0387C1-6C51-4631-86B4-2821DEEF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94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E231F2-71D5-4F83-A407-86795354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A5BE04-113C-4F88-9C7A-C00D94E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4EDE5B-A310-4EE0-BFAC-39196505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9E196-452F-44CC-BC7F-1AD0373E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EA2A26-95A2-4C61-987B-E8D56292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366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06BD2C-81CB-400B-9C3E-A4BD18EB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323A38-DFAD-4B49-BA46-3C2AE625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0A58C0-49F2-440B-9DFC-12A87223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97D3DA-B8B3-4E1E-947A-71752F31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EC4611-F36C-4CD1-9A54-CFE5F9FA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15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D435DD-4745-4414-A8F0-EFC4FCE7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7CF4B8-06DB-45F3-B38B-75D22F3D0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8F144-EE7F-4EA0-91DA-3A4F2A096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B8D001-0821-43AB-8AA4-24FA27C4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3D0E81-2B5F-4CB3-8C4A-DD184391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1B708C-FFE6-4893-960A-608979AA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4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6139E-EB7F-4A92-A130-EACB8D54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B3D3A1-D62E-4D1D-A8CA-BE89FD7C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79AAA93-6215-4182-A93E-49DF1F2B6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E83CDEA-0310-4E53-82BC-1B12F7FBA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0C8A844-3C34-406D-8F38-F5231846E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4BEA85A-2FD5-4655-A32D-0D4E8113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F92050-032B-4BBF-B9EB-52FD2D32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346DC3-9D6F-4E76-87C9-56767D08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09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3460E-C125-49BF-B5A9-2F42F573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2CE3D04-E016-469F-B377-6FAFA4DE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FBDB00-CDB4-45C8-A241-93837E4E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02EB0F-E2DB-4F47-A5EB-0CA63CDB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486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777A76E-28BE-4C8E-B80B-EE9669CE3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FF0377F-2D8F-4DEB-A309-FBCA98A0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231735-5AB8-4B84-839C-3C91EC67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88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CAEB7-B248-41B6-B275-FFE219C4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F3E466-5492-4434-A62D-DA17D204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22E8E05-FA2E-45D6-A9FF-048AF6CD0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979B08-C29D-4EFF-B5EB-5D7FF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2522CA-7E34-45A3-B1B1-2C7F4520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4E6800F-9293-4DD6-85BC-3824799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20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642B27-5B13-4BA1-BA0C-098CA0BA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DD6C0AD-4E3A-4FD1-AAD0-85D3B7FF5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5841A28-04C1-4FE8-B67B-D32F016D4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346AF8-EE1A-4BF4-86C4-E3C87C9E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A5F9A4-AB34-4A42-B260-00BF7290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C908EB-3FCD-43D2-B590-DDF53B26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6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A1B6182-1881-4D7D-9A86-01FA9C1B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D49DC9-EF61-4896-AC2C-1F599C682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3F11D8-19E7-4CAB-A1E3-1F9117C47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7D789-D583-4AAA-A23C-8DAA0A115C21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8566E-2240-47D6-AEAD-7EB7B1D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4680E0-ECC7-4E46-BE53-A24BDA54E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FAEED-D0E7-4195-B55F-541E16AF1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843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3BDA06-BDF8-40AC-AB9C-11CA191C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Grad-CAM</a:t>
            </a:r>
            <a:r>
              <a:rPr kumimoji="1" lang="ja-JP" altLang="en-US" dirty="0" smtClean="0"/>
              <a:t>適用結果（手動画像）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447BD5-3261-47A9-9112-0542C8B90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5894" cy="4351338"/>
          </a:xfrm>
        </p:spPr>
        <p:txBody>
          <a:bodyPr/>
          <a:lstStyle/>
          <a:p>
            <a:r>
              <a:rPr kumimoji="1" lang="ja-JP" altLang="en-US" dirty="0"/>
              <a:t>画像は左上、右上、左下、右下の順にテストデータの番号順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　例）</a:t>
            </a:r>
            <a:r>
              <a:rPr kumimoji="1" lang="en-US" altLang="ja-JP" dirty="0" smtClean="0"/>
              <a:t>a0-1-4 </a:t>
            </a:r>
            <a:r>
              <a:rPr kumimoji="1" lang="en-US" altLang="ja-JP" dirty="0"/>
              <a:t>-&gt; a0-1-8 -&gt; a0-2-3 </a:t>
            </a:r>
            <a:r>
              <a:rPr kumimoji="1" lang="en-US" altLang="ja-JP" dirty="0" smtClean="0"/>
              <a:t>-&gt;...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スライド</a:t>
            </a:r>
            <a:r>
              <a:rPr lang="ja-JP" altLang="en-US" dirty="0" smtClean="0"/>
              <a:t>左上アルファベット</a:t>
            </a:r>
            <a:r>
              <a:rPr lang="ja-JP" altLang="en-US" dirty="0"/>
              <a:t>は</a:t>
            </a:r>
            <a:r>
              <a:rPr kumimoji="1" lang="en-US" altLang="ja-JP" dirty="0" smtClean="0"/>
              <a:t>A:</a:t>
            </a:r>
            <a:r>
              <a:rPr kumimoji="1" lang="ja-JP" altLang="en-US" dirty="0" smtClean="0"/>
              <a:t>ラベル</a:t>
            </a:r>
            <a:r>
              <a:rPr kumimoji="1" lang="en-US" altLang="ja-JP" dirty="0" smtClean="0"/>
              <a:t>0,B:</a:t>
            </a:r>
            <a:r>
              <a:rPr kumimoji="1" lang="ja-JP" altLang="en-US" dirty="0" smtClean="0"/>
              <a:t>ラベル</a:t>
            </a:r>
            <a:r>
              <a:rPr kumimoji="1" lang="en-US" altLang="ja-JP" dirty="0" smtClean="0"/>
              <a:t>1,…,G:</a:t>
            </a:r>
            <a:r>
              <a:rPr kumimoji="1" lang="ja-JP" altLang="en-US" dirty="0" smtClean="0"/>
              <a:t>ラベル</a:t>
            </a:r>
            <a:r>
              <a:rPr kumimoji="1" lang="en-US" altLang="ja-JP" dirty="0" smtClean="0"/>
              <a:t>6</a:t>
            </a:r>
          </a:p>
          <a:p>
            <a:pPr marL="0" indent="0">
              <a:buNone/>
            </a:pPr>
            <a:r>
              <a:rPr lang="ja-JP" altLang="en-US" dirty="0"/>
              <a:t>データ容量の関係</a:t>
            </a:r>
            <a:r>
              <a:rPr lang="ja-JP" altLang="en-US" dirty="0" smtClean="0"/>
              <a:t>で</a:t>
            </a:r>
            <a:r>
              <a:rPr lang="en-US" altLang="ja-JP" dirty="0" smtClean="0"/>
              <a:t>E</a:t>
            </a:r>
            <a:r>
              <a:rPr lang="ja-JP" altLang="en-US" dirty="0" smtClean="0"/>
              <a:t>から別ファイルです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ja-JP" altLang="en-US" dirty="0"/>
              <a:t>色が赤に近いほどモデルが注目している範囲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9395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376738-94F1-483A-8AF7-E87AE76D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31C06E-AC5A-45BD-B90C-F71F8E93A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E169EA-1233-4EAF-A03F-FB70143C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456"/>
            <a:ext cx="5512209" cy="1562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7036DFE-DD10-4E82-8AB1-7A9B63C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09" y="527575"/>
            <a:ext cx="6201534" cy="246116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73E9B74-9740-43FF-828D-F455E27A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2859"/>
            <a:ext cx="5828610" cy="249998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FBD8A7A-8978-4DB7-8B7C-BE5FBAE88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69263"/>
            <a:ext cx="4736131" cy="145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6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7EB09D-D7EC-4901-BE4F-D91FCEF6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245903-233C-4302-8A40-2F366073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847BE3C-288C-4AF9-8C2B-B2A3B87D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4" y="542320"/>
            <a:ext cx="5759449" cy="28866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74F6DEA-D479-404A-B4EA-83F1F353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866367"/>
            <a:ext cx="5426280" cy="2238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59ED418-B688-4758-ABA1-8D51D5431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385" y="4001294"/>
            <a:ext cx="7268545" cy="253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0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8B7FC2-3A25-4544-9DB2-B16D03B9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8B00921E-3534-45CA-83BD-3E5EF1EB7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530" y="3723482"/>
            <a:ext cx="5611600" cy="2962816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FB1220B-682F-4E31-9B09-95649F82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61" y="676241"/>
            <a:ext cx="5184630" cy="29274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121F50D-8E72-4975-A236-9C423A21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758" y="676241"/>
            <a:ext cx="6078081" cy="247815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9DEFF24-5C9C-4A55-968F-E912E107D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097" y="3061217"/>
            <a:ext cx="6222237" cy="343165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703A0C-FC8F-48DE-8317-057C71EE49C7}"/>
              </a:ext>
            </a:extLst>
          </p:cNvPr>
          <p:cNvSpPr txBox="1"/>
          <p:nvPr/>
        </p:nvSpPr>
        <p:spPr>
          <a:xfrm>
            <a:off x="547929" y="180459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000" dirty="0"/>
              <a:t>E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62263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F9D883-5D40-43EC-94CA-8091571B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44246-9C4E-455C-9E3C-FF7C74A85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33E4386-2AC3-4C2C-B546-F04B6826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5" y="365125"/>
            <a:ext cx="4908811" cy="318951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ADD3D6F-B4F5-472C-85E4-13CFEFC2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3241"/>
            <a:ext cx="5653158" cy="27786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F6C80BE-5752-4B0D-BC5B-D1DA9FB4E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4" y="3550910"/>
            <a:ext cx="5275022" cy="31294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9F18293-E803-4492-BAFD-505300BA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846" y="3892273"/>
            <a:ext cx="3852819" cy="31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9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D3D267-C532-4986-97ED-67D78D3F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5925E6-001F-4073-A0FB-92E2ED68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98128F-3A1C-4058-914E-7DD6ED42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82" y="89802"/>
            <a:ext cx="4578756" cy="32017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56A845B-36ED-401C-A6B7-51A259B0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40" y="309324"/>
            <a:ext cx="5461275" cy="36342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FFB366D-3804-4EF7-B2C7-5B0BE610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7" y="3464130"/>
            <a:ext cx="5067646" cy="309655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BDCDF06-B4A2-4BAC-A45D-88AA90759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72496"/>
            <a:ext cx="4303572" cy="309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6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5D115E-939A-478E-AA0E-5E465738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E726AB-EA04-4495-875C-410F27956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885A7E0-1A70-4289-B539-8AAB8EF8A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89" y="289592"/>
            <a:ext cx="5456511" cy="29888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84ED592-84B9-4CEC-8E08-F43A6AE4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73" y="681037"/>
            <a:ext cx="4887938" cy="150760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367B514-38CA-4F04-A9E5-FA8FA7207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59" y="3462131"/>
            <a:ext cx="5627541" cy="303074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60A1AB-53B9-499C-AFDC-7F48772E6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73" y="3278467"/>
            <a:ext cx="5516646" cy="27817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C36627-BA97-49C4-9094-0F30678205ED}"/>
              </a:ext>
            </a:extLst>
          </p:cNvPr>
          <p:cNvSpPr txBox="1"/>
          <p:nvPr/>
        </p:nvSpPr>
        <p:spPr>
          <a:xfrm>
            <a:off x="667320" y="180459"/>
            <a:ext cx="4187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/>
              <a:t>F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63431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7D728-2F95-40A9-83B6-47B4EAF9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C6C009-B427-493F-BC48-D6303EBA2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6874C57-82F5-4AD4-958D-9E03B3D6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4" y="651246"/>
            <a:ext cx="5322952" cy="277775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EC3CA0-070A-4215-9143-EAC43A8C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96" y="557531"/>
            <a:ext cx="5811208" cy="25361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3A4EDC-CFA9-4C9F-A05B-00670D4DA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32" y="3912567"/>
            <a:ext cx="5713175" cy="238790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FF29EC4-A95E-4F10-B6C8-455DE48E2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36" y="3764282"/>
            <a:ext cx="4800528" cy="30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7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BF186D-890B-46B8-ABC3-5C250DED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B4F4D3-DE24-47A9-8046-9F4BA2CA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4E72215-29E6-4558-91E1-4E8C33459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40" y="391592"/>
            <a:ext cx="5522560" cy="30374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22A932F-C77F-41E8-8D75-C206DB75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7084"/>
            <a:ext cx="5691113" cy="234014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7985672-6BA0-486E-A035-538B0BFA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4" y="4030929"/>
            <a:ext cx="5522560" cy="246194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307A9EA-04A8-4227-BCCC-702BCFC8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87" y="3761135"/>
            <a:ext cx="5691113" cy="25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71B542-277F-430E-8436-E7D33B5A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DE1A28-32A0-4E9E-9ECE-A81225FA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F74003-753B-4047-8AEF-DD0152BE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5" y="797307"/>
            <a:ext cx="5297485" cy="1921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6D77C2B-B1DF-4A6D-8EF5-41828359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46" y="847003"/>
            <a:ext cx="5040243" cy="12781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838AB1E-D2FE-4613-8986-171677C30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2" y="3258014"/>
            <a:ext cx="5921988" cy="231384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055C96E-7868-43BB-8DA1-B4E722D4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226" y="3195872"/>
            <a:ext cx="5205419" cy="223089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35165A-25F9-4949-9B61-249971C19B25}"/>
              </a:ext>
            </a:extLst>
          </p:cNvPr>
          <p:cNvSpPr txBox="1"/>
          <p:nvPr/>
        </p:nvSpPr>
        <p:spPr>
          <a:xfrm>
            <a:off x="667320" y="180459"/>
            <a:ext cx="463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/>
              <a:t>G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59088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B60152-DB3B-494E-9703-AF34B4F8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405B93-32D4-4F5D-A100-6CDB97CEF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5F57643-8213-49DC-AFA6-ED2D8309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4853750" cy="11581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BA13BD3-9744-468D-BD76-65FF3DB8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950" y="365125"/>
            <a:ext cx="6266757" cy="23595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76C1EF0-C8E2-4958-8A60-81EF4009D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5" y="3211232"/>
            <a:ext cx="5537675" cy="194055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4B572A6-7EBF-4BD4-AD2A-0F9359E2B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950" y="3571662"/>
            <a:ext cx="5770626" cy="254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128178</TotalTime>
  <Words>26</Words>
  <Application>Microsoft Office PowerPoint</Application>
  <PresentationFormat>ワイド画面</PresentationFormat>
  <Paragraphs>11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Grad-CAM適用結果（手動画像）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後期2</dc:title>
  <dc:creator>啓希 篠原</dc:creator>
  <cp:lastModifiedBy>Windows ユーザー</cp:lastModifiedBy>
  <cp:revision>314</cp:revision>
  <dcterms:created xsi:type="dcterms:W3CDTF">2023-10-04T20:07:16Z</dcterms:created>
  <dcterms:modified xsi:type="dcterms:W3CDTF">2025-07-28T01:16:21Z</dcterms:modified>
</cp:coreProperties>
</file>